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1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106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4B97E-AD88-2650-829D-5421C88BC9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F19EDE-3B2F-F2E2-9229-2C86183E8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352DB-3489-AAC0-A924-6A466F407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A164A-DDD1-4FA3-BFB9-5F46C83AB515}" type="datetimeFigureOut">
              <a:rPr lang="en-US" smtClean="0"/>
              <a:t>2026-02-24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58A36A-EB24-D2C3-E467-7CB734806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1A258A-F078-0133-1CCE-CD86AEE38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C3DAB-FDE7-4AA2-B7D1-83027A28AA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414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965B4-0354-A11C-EB9C-1CEEDE4C5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88D12F-ACB1-561A-1BC9-C5FF9B5229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3D688D-1C1A-8D88-CD42-CF600C6E7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A164A-DDD1-4FA3-BFB9-5F46C83AB515}" type="datetimeFigureOut">
              <a:rPr lang="en-US" smtClean="0"/>
              <a:t>2026-02-24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9FD3D7-AA48-3B03-F702-EABDC0410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D7638-885C-6249-1D25-98F09E5B8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C3DAB-FDE7-4AA2-B7D1-83027A28AA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427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290F3-4832-CA01-F7B0-DAB7CC6C6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EB3A77-0318-2F59-6BAA-B571A3C648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FA8357-340B-94F4-795A-61B5217E3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A164A-DDD1-4FA3-BFB9-5F46C83AB515}" type="datetimeFigureOut">
              <a:rPr lang="en-US" smtClean="0"/>
              <a:t>2026-02-24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DF63EB-E5B6-040C-987E-68D7D1A3E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0A6376-5781-074A-69FF-558E511B5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C3DAB-FDE7-4AA2-B7D1-83027A28AA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988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14828-6503-4F9C-CCCE-39352AC97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49F19B-453E-8047-6E95-10CCB1D053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98B2B3-5139-A73E-3106-259ED257BE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7F7A54-AE5D-4CC6-272C-70FF3DC01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A164A-DDD1-4FA3-BFB9-5F46C83AB515}" type="datetimeFigureOut">
              <a:rPr lang="en-US" smtClean="0"/>
              <a:t>2026-02-24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81DB0F-9E93-55A8-A7E8-ADAB838CC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4CD162-4745-9EDD-80D4-A4FF99A95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C3DAB-FDE7-4AA2-B7D1-83027A28AA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357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8B251-6874-A2C5-DE73-D81FC7B2B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FACF54-9052-2268-F2AA-EF1A955F46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B20976-F930-7FB5-B69D-644AEC7F73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DF69AF-0D1F-91D5-6096-6DE2E7EEF0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160CA1-9375-4B6F-2DD4-0D8A80A07D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B074E8-0D28-D7E2-56A8-95B89D886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A164A-DDD1-4FA3-BFB9-5F46C83AB515}" type="datetimeFigureOut">
              <a:rPr lang="en-US" smtClean="0"/>
              <a:t>2026-02-24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431089E-BF65-AA91-F6F0-363AD9D6B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D2A4AE-8CFC-ED41-723E-38680EA22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C3DAB-FDE7-4AA2-B7D1-83027A28AA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460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2D14D-B84F-F1C3-5F48-B66DD16E5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97C53D-00D1-B010-5E40-252DF5521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A164A-DDD1-4FA3-BFB9-5F46C83AB515}" type="datetimeFigureOut">
              <a:rPr lang="en-US" smtClean="0"/>
              <a:t>2026-02-24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023026-6179-CD8E-B063-A35F19867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C0BFE7-4AF0-F496-D4E0-90EF8A7CB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C3DAB-FDE7-4AA2-B7D1-83027A28AA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041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2343F9-0E39-80AF-D5C6-07A252694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A164A-DDD1-4FA3-BFB9-5F46C83AB515}" type="datetimeFigureOut">
              <a:rPr lang="en-US" smtClean="0"/>
              <a:t>2026-02-24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FD4950-B2B9-FF77-A936-D70DDF1E4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702FD4-B215-0164-413F-0827405BF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C3DAB-FDE7-4AA2-B7D1-83027A28AA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314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BDECE-AC82-AC97-04B5-D65839F7C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CFD466-1C17-3D79-0930-05205C8B03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6DD7B0-7C3E-A4BF-5BBC-713161ABBC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030BD9-ED67-4C46-0A7D-41B7E0112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A164A-DDD1-4FA3-BFB9-5F46C83AB515}" type="datetimeFigureOut">
              <a:rPr lang="en-US" smtClean="0"/>
              <a:t>2026-02-24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3C71E7-8CE9-F059-0E4B-F1B595024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D6EE44-E2FE-C325-B9DE-D471EE02E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C3DAB-FDE7-4AA2-B7D1-83027A28AA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865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21230-4B11-8427-0A81-EADDECD58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DEEE6E-2D99-A26A-806A-820D122A80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5289-0E8F-422C-9A5D-1F54B3F62A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37B6DF-EEC8-51C7-6815-DEC4023D3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A164A-DDD1-4FA3-BFB9-5F46C83AB515}" type="datetimeFigureOut">
              <a:rPr lang="en-US" smtClean="0"/>
              <a:t>2026-02-24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300043-C6BB-4DFC-9A10-ACE6B21D9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86EDC7-3615-A0F7-FA6C-9485D06F6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C3DAB-FDE7-4AA2-B7D1-83027A28AA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779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C2D51-A255-E811-941E-2AEF44598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1647FD-B20D-F509-92C5-710ABED7A6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8A603-F9E1-B3D8-C14E-7C9C119A6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A164A-DDD1-4FA3-BFB9-5F46C83AB515}" type="datetimeFigureOut">
              <a:rPr lang="en-US" smtClean="0"/>
              <a:t>2026-02-24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56E57A-11C9-5056-CA8B-C7E327705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191478-BC27-48F8-B152-03298C82B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C3DAB-FDE7-4AA2-B7D1-83027A28AA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933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87A5D3-22E3-8BCE-F600-F3B6BA8421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394634-A3C4-2277-FB5B-F54D71272C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B96B72-58C8-B426-A9CE-DAF16683B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A164A-DDD1-4FA3-BFB9-5F46C83AB515}" type="datetimeFigureOut">
              <a:rPr lang="en-US" smtClean="0"/>
              <a:t>2026-02-24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750FB-2F13-F4DB-7498-8D6159E49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44975D-7366-DFF8-40A5-4D10AD7AD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C3DAB-FDE7-4AA2-B7D1-83027A28AA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702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0B5BE3A-FE2A-52F2-A0E7-91D1F76BE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0E00E0-5B73-461E-0469-06013C68D5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B855B0-309B-6D06-F9E6-1991C2E8D7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FA164A-DDD1-4FA3-BFB9-5F46C83AB515}" type="datetimeFigureOut">
              <a:rPr lang="en-US" smtClean="0"/>
              <a:t>2026-02-24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4B58AC-9E3F-9DBA-A5A6-3CCB56DBF4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3991ED-375C-AF0A-A234-10039FA056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0C3DAB-FDE7-4AA2-B7D1-83027A28AA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371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EBC40-0FD2-7F30-8850-476352820F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0558CE-978C-365C-BB78-876DEDA167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008C79-5496-FCED-95F4-F4EC2E78FD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15" y="0"/>
            <a:ext cx="12264557" cy="6908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B75EFF-AEB0-06A4-523B-1C8E1D21BD7D}"/>
              </a:ext>
            </a:extLst>
          </p:cNvPr>
          <p:cNvSpPr txBox="1"/>
          <p:nvPr/>
        </p:nvSpPr>
        <p:spPr>
          <a:xfrm>
            <a:off x="399143" y="2424965"/>
            <a:ext cx="45619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4800" b="1" dirty="0"/>
              <a:t>Titlu prezentare</a:t>
            </a:r>
            <a:endParaRPr lang="en-US" sz="48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579ACC-22F6-CB06-444F-D350E49F6C10}"/>
              </a:ext>
            </a:extLst>
          </p:cNvPr>
          <p:cNvSpPr txBox="1"/>
          <p:nvPr/>
        </p:nvSpPr>
        <p:spPr>
          <a:xfrm>
            <a:off x="493486" y="3149638"/>
            <a:ext cx="1188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600" i="1" dirty="0">
                <a:latin typeface="Arial" panose="020B0604020202020204" pitchFamily="34" charset="0"/>
                <a:cs typeface="Arial" panose="020B0604020202020204" pitchFamily="34" charset="0"/>
              </a:rPr>
              <a:t>Lista autori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13C4E8-D89C-5E71-52AA-6543FE29CD70}"/>
              </a:ext>
            </a:extLst>
          </p:cNvPr>
          <p:cNvSpPr txBox="1"/>
          <p:nvPr/>
        </p:nvSpPr>
        <p:spPr>
          <a:xfrm>
            <a:off x="493486" y="5088523"/>
            <a:ext cx="13805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600" i="1" dirty="0">
                <a:latin typeface="Arial" panose="020B0604020202020204" pitchFamily="34" charset="0"/>
                <a:cs typeface="Arial" panose="020B0604020202020204" pitchFamily="34" charset="0"/>
              </a:rPr>
              <a:t>Afiliere autori</a:t>
            </a:r>
            <a:endParaRPr lang="en-US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9133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6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Dragos Enache</dc:creator>
  <cp:lastModifiedBy>Dragos Enache</cp:lastModifiedBy>
  <cp:revision>1</cp:revision>
  <dcterms:created xsi:type="dcterms:W3CDTF">2026-02-24T09:18:36Z</dcterms:created>
  <dcterms:modified xsi:type="dcterms:W3CDTF">2026-02-24T09:35:38Z</dcterms:modified>
</cp:coreProperties>
</file>